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102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40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689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147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6627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0064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484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8921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75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484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525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502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4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627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942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382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40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544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492BD1-DCF6-422C-9335-61FEECDE8D1D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F3D0E-79D9-4703-BF37-2729FB410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041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9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Pathfinder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Miika</a:t>
            </a:r>
            <a:r>
              <a:rPr lang="en-US" dirty="0"/>
              <a:t> </a:t>
            </a:r>
            <a:r>
              <a:rPr lang="en-US" dirty="0" err="1"/>
              <a:t>Avela</a:t>
            </a:r>
            <a:endParaRPr lang="en-US" dirty="0"/>
          </a:p>
          <a:p>
            <a:r>
              <a:rPr lang="en-US" dirty="0" err="1"/>
              <a:t>Janne</a:t>
            </a:r>
            <a:r>
              <a:rPr lang="en-US" dirty="0"/>
              <a:t> </a:t>
            </a:r>
            <a:r>
              <a:rPr lang="en-US" dirty="0" err="1"/>
              <a:t>Möttölä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833" y="1661703"/>
            <a:ext cx="4262467" cy="426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675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Mikä</a:t>
            </a:r>
            <a:r>
              <a:rPr lang="en-US" dirty="0"/>
              <a:t>?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864" y="1690688"/>
            <a:ext cx="5439172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0688"/>
            <a:ext cx="5801783" cy="43513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882" y="401552"/>
            <a:ext cx="776697" cy="77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662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Miksi</a:t>
            </a:r>
            <a:r>
              <a:rPr lang="en-US" dirty="0"/>
              <a:t>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8190" y="1986503"/>
            <a:ext cx="5569367" cy="31095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311" y="1620011"/>
            <a:ext cx="4364491" cy="24441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850" y="4253519"/>
            <a:ext cx="3492500" cy="1955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882" y="401552"/>
            <a:ext cx="776697" cy="77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2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Miten</a:t>
            </a:r>
            <a:r>
              <a:rPr lang="en-US" dirty="0"/>
              <a:t>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506" y="3896833"/>
            <a:ext cx="2655120" cy="26908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833" y="2823753"/>
            <a:ext cx="2057259" cy="20572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714" y="1464288"/>
            <a:ext cx="2194718" cy="219471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2050" name="Picture 2" descr="Kuvahaun tulos haulle arrow clipar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030139">
            <a:off x="3597615" y="2991143"/>
            <a:ext cx="885031" cy="572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Kuvahaun tulos haulle arrow clipar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632318">
            <a:off x="7269815" y="2152234"/>
            <a:ext cx="1279525" cy="827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Kuvahaun tulos haulle arrow clipar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62364">
            <a:off x="7296834" y="4555689"/>
            <a:ext cx="1279525" cy="827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0134" y="1390332"/>
            <a:ext cx="1892300" cy="1262042"/>
          </a:xfrm>
          <a:prstGeom prst="rect">
            <a:avLst/>
          </a:prstGeom>
        </p:spPr>
      </p:pic>
      <p:pic>
        <p:nvPicPr>
          <p:cNvPr id="17" name="Picture 2" descr="Kuvahaun tulos haulle arrow clipar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67309">
            <a:off x="3648627" y="4499251"/>
            <a:ext cx="885031" cy="572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366" y="3677581"/>
            <a:ext cx="1603537" cy="2815735"/>
          </a:xfrm>
          <a:prstGeom prst="rect">
            <a:avLst/>
          </a:prstGeom>
        </p:spPr>
      </p:pic>
      <p:pic>
        <p:nvPicPr>
          <p:cNvPr id="26" name="Picture 2" descr="Kuvahaun tulos haulle arrow clipar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43264">
            <a:off x="3817659" y="2316404"/>
            <a:ext cx="885031" cy="572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Kuvahaun tulos haulle arrow clipar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30273">
            <a:off x="3901489" y="5210124"/>
            <a:ext cx="885031" cy="572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882" y="401552"/>
            <a:ext cx="776697" cy="77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035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17900" y="2554568"/>
            <a:ext cx="4857750" cy="2023782"/>
          </a:xfrm>
        </p:spPr>
        <p:txBody>
          <a:bodyPr/>
          <a:lstStyle/>
          <a:p>
            <a:r>
              <a:rPr lang="en-US" sz="11500" dirty="0"/>
              <a:t>DEMO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882" y="401552"/>
            <a:ext cx="776697" cy="77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256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Mitä</a:t>
            </a:r>
            <a:r>
              <a:rPr lang="en-US" dirty="0"/>
              <a:t> </a:t>
            </a:r>
            <a:r>
              <a:rPr lang="en-US" dirty="0" err="1"/>
              <a:t>jatkossa</a:t>
            </a:r>
            <a:r>
              <a:rPr lang="en-US" dirty="0"/>
              <a:t>?</a:t>
            </a:r>
          </a:p>
        </p:txBody>
      </p:sp>
      <p:pic>
        <p:nvPicPr>
          <p:cNvPr id="3074" name="Picture 2" descr="Kuvahaun tulos haulle ship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861" y="1726445"/>
            <a:ext cx="3261501" cy="217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472" y="1726445"/>
            <a:ext cx="5257800" cy="19470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8071" y="4190473"/>
            <a:ext cx="2695575" cy="2053538"/>
          </a:xfrm>
          <a:prstGeom prst="rect">
            <a:avLst/>
          </a:prstGeom>
        </p:spPr>
      </p:pic>
      <p:pic>
        <p:nvPicPr>
          <p:cNvPr id="3078" name="Picture 6" descr="Kuvahaun tulos haulle airplan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349" y="4331417"/>
            <a:ext cx="3386526" cy="194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91471" y="4418172"/>
            <a:ext cx="2571750" cy="17716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882" y="401552"/>
            <a:ext cx="776697" cy="77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849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8411" y="2529168"/>
            <a:ext cx="9404723" cy="1400530"/>
          </a:xfrm>
        </p:spPr>
        <p:txBody>
          <a:bodyPr/>
          <a:lstStyle/>
          <a:p>
            <a:pPr algn="ctr"/>
            <a:r>
              <a:rPr lang="en-US" dirty="0" err="1"/>
              <a:t>Kiitos</a:t>
            </a:r>
            <a:r>
              <a:rPr lang="en-US" dirty="0"/>
              <a:t>!</a:t>
            </a:r>
            <a:br>
              <a:rPr lang="en-US" dirty="0"/>
            </a:br>
            <a:r>
              <a:rPr lang="en-US" dirty="0" err="1"/>
              <a:t>Kysymyksiä</a:t>
            </a:r>
            <a:r>
              <a:rPr lang="en-US" dirty="0"/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882" y="401552"/>
            <a:ext cx="776697" cy="77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0977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62</TotalTime>
  <Words>17</Words>
  <Application>Microsoft Office PowerPoint</Application>
  <PresentationFormat>Widescreen</PresentationFormat>
  <Paragraphs>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Pathfinder </vt:lpstr>
      <vt:lpstr>Mikä?</vt:lpstr>
      <vt:lpstr>Miksi?</vt:lpstr>
      <vt:lpstr>Miten?</vt:lpstr>
      <vt:lpstr>DEMO</vt:lpstr>
      <vt:lpstr>Mitä jatkossa?</vt:lpstr>
      <vt:lpstr>Kiitos! Kysymyksiä?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Pathfinder </dc:title>
  <dc:creator>Prometheus</dc:creator>
  <cp:lastModifiedBy>Kotimonni</cp:lastModifiedBy>
  <cp:revision>12</cp:revision>
  <dcterms:created xsi:type="dcterms:W3CDTF">2016-12-05T15:55:10Z</dcterms:created>
  <dcterms:modified xsi:type="dcterms:W3CDTF">2016-12-05T17:25:22Z</dcterms:modified>
</cp:coreProperties>
</file>

<file path=docProps/thumbnail.jpeg>
</file>